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13FAB-61A9-4EE1-A6A8-58BC02435033}" v="102" dt="2025-08-26T10:59:36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" y="7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gar Borges" userId="08ef409cf6b16f1f" providerId="LiveId" clId="{EF88928B-BDB8-4CC5-BE42-21076EA1D017}"/>
    <pc:docChg chg="custSel modMainMaster">
      <pc:chgData name="Edgar Borges" userId="08ef409cf6b16f1f" providerId="LiveId" clId="{EF88928B-BDB8-4CC5-BE42-21076EA1D017}" dt="2025-03-11T11:46:58.801" v="9" actId="1076"/>
      <pc:docMkLst>
        <pc:docMk/>
      </pc:docMkLst>
      <pc:sldMasterChg chg="addSp delSp modSp mod">
        <pc:chgData name="Edgar Borges" userId="08ef409cf6b16f1f" providerId="LiveId" clId="{EF88928B-BDB8-4CC5-BE42-21076EA1D017}" dt="2025-03-11T11:46:58.801" v="9" actId="1076"/>
        <pc:sldMasterMkLst>
          <pc:docMk/>
          <pc:sldMasterMk cId="3126264026" sldId="2147483648"/>
        </pc:sldMasterMkLst>
      </pc:sldMasterChg>
    </pc:docChg>
  </pc:docChgLst>
  <pc:docChgLst>
    <pc:chgData name="Edgar Borges" userId="08ef409cf6b16f1f" providerId="LiveId" clId="{EA7127BA-E5DC-4057-A3BC-4D7B240362A4}"/>
    <pc:docChg chg="custSel modMainMaster">
      <pc:chgData name="Edgar Borges" userId="08ef409cf6b16f1f" providerId="LiveId" clId="{EA7127BA-E5DC-4057-A3BC-4D7B240362A4}" dt="2024-04-17T11:23:29.578" v="26" actId="1076"/>
      <pc:docMkLst>
        <pc:docMk/>
      </pc:docMkLst>
      <pc:sldMasterChg chg="addSp delSp modSp mod">
        <pc:chgData name="Edgar Borges" userId="08ef409cf6b16f1f" providerId="LiveId" clId="{EA7127BA-E5DC-4057-A3BC-4D7B240362A4}" dt="2024-04-17T11:23:29.578" v="26" actId="1076"/>
        <pc:sldMasterMkLst>
          <pc:docMk/>
          <pc:sldMasterMk cId="3126264026" sldId="2147483648"/>
        </pc:sldMasterMkLst>
      </pc:sldMasterChg>
    </pc:docChg>
  </pc:docChgLst>
  <pc:docChgLst>
    <pc:chgData name="Edgar Borges" userId="08ef409cf6b16f1f" providerId="LiveId" clId="{D2E13FAB-61A9-4EE1-A6A8-58BC02435033}"/>
    <pc:docChg chg="custSel modSld modMainMaster">
      <pc:chgData name="Edgar Borges" userId="08ef409cf6b16f1f" providerId="LiveId" clId="{D2E13FAB-61A9-4EE1-A6A8-58BC02435033}" dt="2025-08-26T10:59:36.388" v="107"/>
      <pc:docMkLst>
        <pc:docMk/>
      </pc:docMkLst>
      <pc:sldChg chg="setBg">
        <pc:chgData name="Edgar Borges" userId="08ef409cf6b16f1f" providerId="LiveId" clId="{D2E13FAB-61A9-4EE1-A6A8-58BC02435033}" dt="2025-08-26T10:59:32.850" v="106"/>
        <pc:sldMkLst>
          <pc:docMk/>
          <pc:sldMk cId="3781717668" sldId="256"/>
        </pc:sldMkLst>
      </pc:sldChg>
      <pc:sldChg chg="setBg">
        <pc:chgData name="Edgar Borges" userId="08ef409cf6b16f1f" providerId="LiveId" clId="{D2E13FAB-61A9-4EE1-A6A8-58BC02435033}" dt="2025-08-26T10:59:36.388" v="107"/>
        <pc:sldMkLst>
          <pc:docMk/>
          <pc:sldMk cId="1180347908" sldId="258"/>
        </pc:sldMkLst>
      </pc:sldChg>
      <pc:sldMasterChg chg="addSp delSp modSp mod modSldLayout">
        <pc:chgData name="Edgar Borges" userId="08ef409cf6b16f1f" providerId="LiveId" clId="{D2E13FAB-61A9-4EE1-A6A8-58BC02435033}" dt="2025-08-26T10:58:31.384" v="7" actId="1076"/>
        <pc:sldMasterMkLst>
          <pc:docMk/>
          <pc:sldMasterMk cId="3126264026" sldId="2147483648"/>
        </pc:sldMasterMkLst>
        <pc:spChg chg="mod">
          <ac:chgData name="Edgar Borges" userId="08ef409cf6b16f1f" providerId="LiveId" clId="{D2E13FAB-61A9-4EE1-A6A8-58BC02435033}" dt="2025-08-26T10:58:01.384" v="5" actId="207"/>
          <ac:spMkLst>
            <pc:docMk/>
            <pc:sldMasterMk cId="3126264026" sldId="2147483648"/>
            <ac:spMk id="2" creationId="{55EEEA60-A7FA-36DD-AACF-480E08CED272}"/>
          </ac:spMkLst>
        </pc:spChg>
        <pc:spChg chg="mod">
          <ac:chgData name="Edgar Borges" userId="08ef409cf6b16f1f" providerId="LiveId" clId="{D2E13FAB-61A9-4EE1-A6A8-58BC02435033}" dt="2025-08-26T10:58:01.384" v="5" actId="207"/>
          <ac:spMkLst>
            <pc:docMk/>
            <pc:sldMasterMk cId="3126264026" sldId="2147483648"/>
            <ac:spMk id="3" creationId="{15CD821D-0ADB-7287-1FBD-30C692B7F0FC}"/>
          </ac:spMkLst>
        </pc:spChg>
        <pc:picChg chg="add mod ord">
          <ac:chgData name="Edgar Borges" userId="08ef409cf6b16f1f" providerId="LiveId" clId="{D2E13FAB-61A9-4EE1-A6A8-58BC02435033}" dt="2025-08-26T10:57:53.912" v="4" actId="167"/>
          <ac:picMkLst>
            <pc:docMk/>
            <pc:sldMasterMk cId="3126264026" sldId="2147483648"/>
            <ac:picMk id="7" creationId="{218D6704-1BB8-82FB-353D-EEED4014CD02}"/>
          </ac:picMkLst>
        </pc:picChg>
        <pc:picChg chg="del">
          <ac:chgData name="Edgar Borges" userId="08ef409cf6b16f1f" providerId="LiveId" clId="{D2E13FAB-61A9-4EE1-A6A8-58BC02435033}" dt="2025-08-26T10:57:29.884" v="0" actId="478"/>
          <ac:picMkLst>
            <pc:docMk/>
            <pc:sldMasterMk cId="3126264026" sldId="2147483648"/>
            <ac:picMk id="8" creationId="{DBC4E00C-4DE1-95D0-68A4-606B9AEC3267}"/>
          </ac:picMkLst>
        </pc:picChg>
        <pc:picChg chg="add mod">
          <ac:chgData name="Edgar Borges" userId="08ef409cf6b16f1f" providerId="LiveId" clId="{D2E13FAB-61A9-4EE1-A6A8-58BC02435033}" dt="2025-08-26T10:58:31.384" v="7" actId="1076"/>
          <ac:picMkLst>
            <pc:docMk/>
            <pc:sldMasterMk cId="3126264026" sldId="2147483648"/>
            <ac:picMk id="9" creationId="{D453EE4B-9D3C-7E83-822B-612A2520441E}"/>
          </ac:picMkLst>
        </pc:picChg>
        <pc:sldLayoutChg chg="modSp mod">
          <pc:chgData name="Edgar Borges" userId="08ef409cf6b16f1f" providerId="LiveId" clId="{D2E13FAB-61A9-4EE1-A6A8-58BC02435033}" dt="2025-08-26T10:58:12.089" v="6" actId="14100"/>
          <pc:sldLayoutMkLst>
            <pc:docMk/>
            <pc:sldMasterMk cId="3126264026" sldId="2147483648"/>
            <pc:sldLayoutMk cId="59845708" sldId="2147483653"/>
          </pc:sldLayoutMkLst>
          <pc:spChg chg="mod">
            <ac:chgData name="Edgar Borges" userId="08ef409cf6b16f1f" providerId="LiveId" clId="{D2E13FAB-61A9-4EE1-A6A8-58BC02435033}" dt="2025-08-26T10:58:12.089" v="6" actId="14100"/>
            <ac:spMkLst>
              <pc:docMk/>
              <pc:sldMasterMk cId="3126264026" sldId="2147483648"/>
              <pc:sldLayoutMk cId="59845708" sldId="2147483653"/>
              <ac:spMk id="2" creationId="{BA0FC58F-C078-9899-DD01-E4A3395ACD07}"/>
            </ac:spMkLst>
          </pc:spChg>
        </pc:sldLayoutChg>
      </pc:sldMasterChg>
    </pc:docChg>
  </pc:docChgLst>
  <pc:docChgLst>
    <pc:chgData name="Edgar Borges" userId="08ef409cf6b16f1f" providerId="LiveId" clId="{93CB7C4D-FB0C-4DCE-AAFD-EC5B553CA86F}"/>
    <pc:docChg chg="undo custSel modSld modMainMaster">
      <pc:chgData name="Edgar Borges" userId="08ef409cf6b16f1f" providerId="LiveId" clId="{93CB7C4D-FB0C-4DCE-AAFD-EC5B553CA86F}" dt="2022-09-15T08:04:35.339" v="57" actId="14100"/>
      <pc:docMkLst>
        <pc:docMk/>
      </pc:docMkLst>
      <pc:sldChg chg="delSp mod">
        <pc:chgData name="Edgar Borges" userId="08ef409cf6b16f1f" providerId="LiveId" clId="{93CB7C4D-FB0C-4DCE-AAFD-EC5B553CA86F}" dt="2022-09-15T07:59:17.976" v="0" actId="21"/>
        <pc:sldMkLst>
          <pc:docMk/>
          <pc:sldMk cId="3781717668" sldId="256"/>
        </pc:sldMkLst>
      </pc:sldChg>
      <pc:sldChg chg="delSp modSp mod">
        <pc:chgData name="Edgar Borges" userId="08ef409cf6b16f1f" providerId="LiveId" clId="{93CB7C4D-FB0C-4DCE-AAFD-EC5B553CA86F}" dt="2022-09-15T08:04:34.983" v="56" actId="1076"/>
        <pc:sldMkLst>
          <pc:docMk/>
          <pc:sldMk cId="1180347908" sldId="258"/>
        </pc:sldMkLst>
      </pc:sldChg>
      <pc:sldMasterChg chg="addSp delSp modSp mod modSldLayout">
        <pc:chgData name="Edgar Borges" userId="08ef409cf6b16f1f" providerId="LiveId" clId="{93CB7C4D-FB0C-4DCE-AAFD-EC5B553CA86F}" dt="2022-09-15T08:04:35.339" v="57" actId="14100"/>
        <pc:sldMasterMkLst>
          <pc:docMk/>
          <pc:sldMasterMk cId="3126264026" sldId="2147483648"/>
        </pc:sldMasterMkLst>
        <pc:sldLayoutChg chg="addSp delSp modSp mod">
          <pc:chgData name="Edgar Borges" userId="08ef409cf6b16f1f" providerId="LiveId" clId="{93CB7C4D-FB0C-4DCE-AAFD-EC5B553CA86F}" dt="2022-09-15T08:02:20.772" v="22" actId="21"/>
          <pc:sldLayoutMkLst>
            <pc:docMk/>
            <pc:sldMasterMk cId="3126264026" sldId="2147483648"/>
            <pc:sldLayoutMk cId="109801629" sldId="2147483649"/>
          </pc:sldLayoutMkLst>
        </pc:sldLayoutChg>
        <pc:sldLayoutChg chg="addSp delSp mod">
          <pc:chgData name="Edgar Borges" userId="08ef409cf6b16f1f" providerId="LiveId" clId="{93CB7C4D-FB0C-4DCE-AAFD-EC5B553CA86F}" dt="2022-09-15T08:00:16.247" v="8" actId="21"/>
          <pc:sldLayoutMkLst>
            <pc:docMk/>
            <pc:sldMasterMk cId="3126264026" sldId="2147483648"/>
            <pc:sldLayoutMk cId="2205600433" sldId="214748365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93E56788-F0DC-3F3A-278E-F4E2DFFD8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2981C02-D374-EC0C-67A8-03F37EAAAC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D55EF-ABBE-43CA-87FD-EE34C1787476}" type="datetimeFigureOut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4C27A39-F3CF-55F1-DC6B-EB98167F51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911632D-1328-EA75-0FA7-74D7E80BA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CA34-12F4-4D17-8CC0-B2D8D1BF55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23394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57161-32B8-4A1C-9D9B-5B9C49C111CE}" type="datetimeFigureOut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922A6-6726-4AB3-AFFE-A5234F164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72333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62007-5E87-7665-4C42-AB078A250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7D756E-E309-C40B-3638-73D33DEA3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60DFDF-493B-711E-2D73-356CB5E5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1BD7BC-BF44-E41C-2F03-FB973480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0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88E41-CF9C-798B-EEB3-E4B44196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262E944-0838-92C9-11B1-1157DE40F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FA1E9FB-3B8F-B87F-F88A-C56DC3CA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7A5F-2BDF-4327-8CB0-88D01534782F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44E4D30-E445-5F58-BC33-700D10FF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661E4D-C046-9CB7-BCC7-75BB900B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200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32334F-E75B-3916-E703-678B82145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EB98733-AE2C-2E24-AA7E-881F7142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5374B57-DF8E-B2BE-D76D-21742188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227-3A79-442B-B969-F48AFE039077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A66372-E5DD-9A49-B748-E900DF28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DAA8C3A-537A-12F4-0C88-4CA949BE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712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05022-B69F-552F-788E-31B2E081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F6367AA-3419-E6BE-B022-2FE5E8172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0553678-BEB1-301D-1382-8B132929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2AC5-8D34-4271-AD87-0D1D3C941AE9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71C4B03-26F3-6C4B-0A8C-0EF24AD1B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2E22D35-AC1B-C440-8288-BF432AB3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560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99442-9494-4156-923A-DBA48285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44BA4CD-3CF9-65CA-DBFF-4971A8C7D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6DCFDB5-A688-0171-70CB-CB665DEF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5F9BF-DB9C-4DA8-B4B0-66929E98F146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08CB90C-10EE-7F50-9F9E-4B794771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9E1D916-43B3-B0C3-6B1B-3E3BF3DD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552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8A887-7E7E-217E-35C1-9999F5E9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BAFBF58-A41E-84C3-FDD9-70796596E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B1EE53E-9D80-3ACD-06BC-DF856A070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9A71BF2-7808-DE27-548E-2FAA3491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6ED8-DE6F-4BFC-9500-7E4870F24065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EB76605-32FB-6DBF-3D38-FCA81800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9515165-D916-022B-0C0F-8F2FD0AF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593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FC58F-C078-9899-DD01-E4A3395A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718" y="365125"/>
            <a:ext cx="9217669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125E71B-9682-B542-0E06-A2A2F4BFF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A3C9D21-D81D-7282-4190-AF974E5BE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B49F9DF-6738-8043-6101-7A1B8A762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EA45D59-C04F-D265-2D8B-BBCF34D6E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BCF4C9B-E955-E461-25F6-D3448E5D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C6DA-4FC7-410F-BA68-C10FEA111458}" type="datetime1">
              <a:rPr lang="pt-PT" smtClean="0"/>
              <a:t>26/08/2025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DD6151A-7C3F-D6BF-56FB-8A982892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4DA4604A-560A-9A46-B61F-2F4ACFED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8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7C5D2-BB52-E40A-A420-B7AE92B2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F3A17C4-6207-E785-46D9-2C3D1A6E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F5A-2472-4E80-82C5-6C09B4472348}" type="datetime1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CFA6A6B-0632-A18B-4493-D6C9011C9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A7D8F4E-99AE-E8D9-95EE-F122E27A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804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85C722C-2F2F-B899-315D-39E84FFA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4066-7B87-4447-874F-1C84B92A84D4}" type="datetime1">
              <a:rPr lang="pt-PT" smtClean="0"/>
              <a:t>26/08/2025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D2F9D32-8EB8-36FA-4240-24BCBA6C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248EF40-7CC3-3D7D-F5C4-76890F00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79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4D97E-DAE8-78CF-1E73-73232890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5B4070B-61D2-0E53-0CD6-43F449C97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3777325-7D23-851E-D4C4-E31D3C56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025F3DF-A1F1-F26E-9C74-C9E5D27D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0D68-5E6B-43CC-84F3-A8396BC5DF58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AFF0435-DD9E-D3D4-118D-8BB69F0A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6E52570-C398-489C-2C94-099191C0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933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9D920-A7FD-BDB8-383A-9B91E53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4A5FEE2-AF43-FA6D-D5AB-942D96606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7FFEA66-B117-7329-CF3E-0FF3E479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B3A75E1-E782-AA13-A7ED-44B33974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24E0-663C-4DAA-83E8-8571721BDE6C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93FC113-DA50-0BCC-86CC-904A47C6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5F1B7DC-BC72-FFD1-923C-EAAECFAE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94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m texto, captura de ecrã, design gráfico, Gráficos&#10;&#10;Os conteúdos gerados por IA podem estar incorretos.">
            <a:extLst>
              <a:ext uri="{FF2B5EF4-FFF2-40B4-BE49-F238E27FC236}">
                <a16:creationId xmlns:a16="http://schemas.microsoft.com/office/drawing/2014/main" id="{218D6704-1BB8-82FB-353D-EEED4014CD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53"/>
          <a:stretch>
            <a:fillRect/>
          </a:stretch>
        </p:blipFill>
        <p:spPr bwMode="auto">
          <a:xfrm>
            <a:off x="0" y="-14048"/>
            <a:ext cx="2609850" cy="9074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m 9" descr="Uma imagem com texto, captura de ecrã, Tipo de letra&#10;&#10;Os conteúdos gerados por IA poderão estar incorretos.">
            <a:extLst>
              <a:ext uri="{FF2B5EF4-FFF2-40B4-BE49-F238E27FC236}">
                <a16:creationId xmlns:a16="http://schemas.microsoft.com/office/drawing/2014/main" id="{99DEAEAC-99B1-41E2-B482-89F5BB9BAC4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25270" y="4700905"/>
            <a:ext cx="3812540" cy="501650"/>
          </a:xfrm>
          <a:prstGeom prst="rect">
            <a:avLst/>
          </a:prstGeom>
        </p:spPr>
      </p:pic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5EEEA60-A7FA-36DD-AACF-480E08CE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788" y="533611"/>
            <a:ext cx="9179011" cy="1157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5CD821D-0ADB-7287-1FBD-30C692B7F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9696" y="1933831"/>
            <a:ext cx="10254103" cy="4243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8E9F5B-A61A-7C2E-B607-E4EBA3C80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39FD7-6199-4F50-BA65-B5C622ECFF5A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E10CD1-B388-7E4F-ED7A-C056BEAF8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5A2AB7E-367C-7C91-2B62-9C204F13D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453EE4B-9D3C-7E83-822B-612A2520441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167" y="67089"/>
            <a:ext cx="6429632" cy="38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26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7BD89-9B29-F2D9-E04D-4F83D02EF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64808A-EEBD-C6D8-5F63-8F6DFF749E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78171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59EA0-B902-E126-FE5A-45672488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</a:t>
            </a: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77C37451-C1E0-924B-D8EC-5A8E0DE0260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31000"/>
            </a:schemeClr>
          </a:solidFill>
        </p:spPr>
        <p:txBody>
          <a:bodyPr/>
          <a:lstStyle/>
          <a:p>
            <a:r>
              <a:rPr lang="pt-PT" dirty="0"/>
              <a:t>Texto </a:t>
            </a:r>
            <a:r>
              <a:rPr lang="pt-PT" dirty="0" err="1"/>
              <a:t>texto</a:t>
            </a:r>
            <a:r>
              <a:rPr lang="pt-PT" dirty="0"/>
              <a:t> </a:t>
            </a:r>
            <a:r>
              <a:rPr lang="pt-PT" dirty="0" err="1"/>
              <a:t>texto</a:t>
            </a:r>
            <a:endParaRPr lang="pt-PT" dirty="0"/>
          </a:p>
        </p:txBody>
      </p:sp>
      <p:sp>
        <p:nvSpPr>
          <p:cNvPr id="12" name="Marcador de Posição do Número do Diapositivo 11">
            <a:extLst>
              <a:ext uri="{FF2B5EF4-FFF2-40B4-BE49-F238E27FC236}">
                <a16:creationId xmlns:a16="http://schemas.microsoft.com/office/drawing/2014/main" id="{76227379-DB2A-3D7D-CA28-B91C7913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3944" y="3676361"/>
            <a:ext cx="683288" cy="365125"/>
          </a:xfrm>
        </p:spPr>
        <p:txBody>
          <a:bodyPr/>
          <a:lstStyle/>
          <a:p>
            <a:fld id="{8355BAEA-2574-4C8A-80FA-FB1983ED97B5}" type="slidenum">
              <a:rPr lang="pt-PT" sz="2400" smtClean="0">
                <a:solidFill>
                  <a:schemeClr val="bg1"/>
                </a:solidFill>
              </a:rPr>
              <a:t>2</a:t>
            </a:fld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47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</Words>
  <Application>Microsoft Office PowerPoint</Application>
  <PresentationFormat>Ecrã Panorâmico</PresentationFormat>
  <Paragraphs>5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Ser Ama</dc:creator>
  <cp:lastModifiedBy>Edgar Borges</cp:lastModifiedBy>
  <cp:revision>5</cp:revision>
  <dcterms:created xsi:type="dcterms:W3CDTF">2022-06-05T18:16:41Z</dcterms:created>
  <dcterms:modified xsi:type="dcterms:W3CDTF">2025-08-26T10:59:36Z</dcterms:modified>
</cp:coreProperties>
</file>